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9" r:id="rId1"/>
  </p:sldMasterIdLst>
  <p:notesMasterIdLst>
    <p:notesMasterId r:id="rId18"/>
  </p:notesMasterIdLst>
  <p:sldIdLst>
    <p:sldId id="256" r:id="rId2"/>
    <p:sldId id="258" r:id="rId3"/>
    <p:sldId id="259" r:id="rId4"/>
    <p:sldId id="261" r:id="rId5"/>
    <p:sldId id="262" r:id="rId6"/>
    <p:sldId id="266" r:id="rId7"/>
    <p:sldId id="263" r:id="rId8"/>
    <p:sldId id="264" r:id="rId9"/>
    <p:sldId id="265" r:id="rId10"/>
    <p:sldId id="273" r:id="rId11"/>
    <p:sldId id="272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2084" autoAdjust="0"/>
  </p:normalViewPr>
  <p:slideViewPr>
    <p:cSldViewPr snapToGrid="0">
      <p:cViewPr varScale="1">
        <p:scale>
          <a:sx n="76" d="100"/>
          <a:sy n="76" d="100"/>
        </p:scale>
        <p:origin x="120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F77B5-4C98-48EF-9B27-F293B81FDC0C}" type="datetimeFigureOut">
              <a:rPr lang="de-DE" smtClean="0"/>
              <a:t>28.06.2018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8479DE-ECEF-4164-9621-85F6E8D4625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3272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75092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99019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53057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9858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55790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0050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41418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89241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82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8971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389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9967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4850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5706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21796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0349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BFC5F-6087-49F0-9ABA-08C20685B691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453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EF8BF-3FF3-483A-BCDB-37F86BE7A92B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5862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40C6D-1D13-4330-B059-E079C2B0DB70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8647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8B9DB-9FCD-4BA5-AC98-087AD3505D8D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3578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B819-B7F7-4E8A-BA6B-088E13EE99F7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928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C4AF8-5532-4203-80CF-748E22FD67E8}" type="datetime1">
              <a:rPr lang="de-DE" smtClean="0"/>
              <a:t>28.06.2018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649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7C734-C7F2-44AB-B1AD-5CF0E18E1A4B}" type="datetime1">
              <a:rPr lang="de-DE" smtClean="0"/>
              <a:t>28.06.2018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5392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84295-0647-48A2-AEA8-B12007EADAA8}" type="datetime1">
              <a:rPr lang="de-DE" smtClean="0"/>
              <a:t>28.06.2018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442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8ED84-6B8E-4C4C-B7C2-CC9B629E6ED8}" type="datetime1">
              <a:rPr lang="de-DE" smtClean="0"/>
              <a:t>28.06.2018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389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19579-72B1-489D-A57D-224B54760062}" type="datetime1">
              <a:rPr lang="de-DE" smtClean="0"/>
              <a:t>28.06.2018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5304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4E6D1-6056-4088-9E3F-1811C92458F8}" type="datetime1">
              <a:rPr lang="de-DE" smtClean="0"/>
              <a:t>28.06.2018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7233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776DD-E882-453D-9713-16CBDD3D3C4D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1374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19407" y="720000"/>
            <a:ext cx="9144000" cy="2232000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Gruppe M: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Digital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Waitingroom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1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</p:spTree>
    <p:extLst>
      <p:ext uri="{BB962C8B-B14F-4D97-AF65-F5344CB8AC3E}">
        <p14:creationId xmlns:p14="http://schemas.microsoft.com/office/powerpoint/2010/main" val="1003159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10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41236"/>
            <a:ext cx="9144000" cy="973723"/>
          </a:xfrm>
        </p:spPr>
        <p:txBody>
          <a:bodyPr anchor="t">
            <a:normAutofit/>
          </a:bodyPr>
          <a:lstStyle/>
          <a:p>
            <a:r>
              <a:rPr lang="de-DE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Frontende Frameworks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252C877-67A1-44A3-9BBD-D2E5196F1C89}"/>
              </a:ext>
            </a:extLst>
          </p:cNvPr>
          <p:cNvSpPr txBox="1"/>
          <p:nvPr/>
        </p:nvSpPr>
        <p:spPr>
          <a:xfrm>
            <a:off x="2319032" y="2046569"/>
            <a:ext cx="7803739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HTML Website mit JavaScript Logik</a:t>
            </a:r>
          </a:p>
          <a:p>
            <a:endParaRPr lang="de-DE" sz="3200" dirty="0">
              <a:solidFill>
                <a:schemeClr val="tx1">
                  <a:lumMod val="65000"/>
                  <a:lumOff val="35000"/>
                </a:schemeClr>
              </a:solidFill>
              <a:cs typeface="Times New Roman" panose="02020603050405020304" pitchFamily="18" charset="0"/>
            </a:endParaRPr>
          </a:p>
          <a:p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Frameworks: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Bootstrap: CSS Oberflächengestaltung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err="1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JQuery</a:t>
            </a: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: Server Anfragen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sha256.min.js: verschlüsseln des Passworts</a:t>
            </a:r>
          </a:p>
          <a:p>
            <a:endParaRPr lang="de-DE" sz="3200" dirty="0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8037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196340" y="1193635"/>
            <a:ext cx="9144000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Frontend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Ablaufdiagramme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11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</p:spTree>
    <p:extLst>
      <p:ext uri="{BB962C8B-B14F-4D97-AF65-F5344CB8AC3E}">
        <p14:creationId xmlns:p14="http://schemas.microsoft.com/office/powerpoint/2010/main" val="2627583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19407" y="541172"/>
            <a:ext cx="9144000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Index: Praxis Login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12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90AB62F4-0AC3-4647-A4FB-ACD0007D80E7}"/>
              </a:ext>
            </a:extLst>
          </p:cNvPr>
          <p:cNvSpPr/>
          <p:nvPr/>
        </p:nvSpPr>
        <p:spPr>
          <a:xfrm>
            <a:off x="366380" y="2345044"/>
            <a:ext cx="176320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Nutzer drückt Login Button</a:t>
            </a:r>
          </a:p>
        </p:txBody>
      </p:sp>
      <p:sp>
        <p:nvSpPr>
          <p:cNvPr id="13" name="Flussdiagramm: Verzweigung 12">
            <a:extLst>
              <a:ext uri="{FF2B5EF4-FFF2-40B4-BE49-F238E27FC236}">
                <a16:creationId xmlns:a16="http://schemas.microsoft.com/office/drawing/2014/main" id="{2A90DC13-1945-4319-B3A5-2AF5C9BDB6DA}"/>
              </a:ext>
            </a:extLst>
          </p:cNvPr>
          <p:cNvSpPr/>
          <p:nvPr/>
        </p:nvSpPr>
        <p:spPr>
          <a:xfrm>
            <a:off x="5145077" y="3169472"/>
            <a:ext cx="2131867" cy="1046747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Server Antwort</a:t>
            </a:r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33855917-90D4-46BA-A44B-80DAC332CA18}"/>
              </a:ext>
            </a:extLst>
          </p:cNvPr>
          <p:cNvSpPr/>
          <p:nvPr/>
        </p:nvSpPr>
        <p:spPr>
          <a:xfrm>
            <a:off x="2483938" y="2345044"/>
            <a:ext cx="2112125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Eingabefelder werden eingelesen</a:t>
            </a:r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A62673C7-8F59-4FB2-B5F0-AFAEA9DF4AB6}"/>
              </a:ext>
            </a:extLst>
          </p:cNvPr>
          <p:cNvSpPr/>
          <p:nvPr/>
        </p:nvSpPr>
        <p:spPr>
          <a:xfrm>
            <a:off x="4950412" y="2323024"/>
            <a:ext cx="252119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/Login POST an Server mit Anmeldedaten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2F07D81E-08C0-4065-BAE0-B75AEA5446A3}"/>
              </a:ext>
            </a:extLst>
          </p:cNvPr>
          <p:cNvSpPr/>
          <p:nvPr/>
        </p:nvSpPr>
        <p:spPr>
          <a:xfrm>
            <a:off x="4950410" y="4627949"/>
            <a:ext cx="252119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Alert um fehlerhafte Eingabe mitzuteilen</a:t>
            </a:r>
          </a:p>
        </p:txBody>
      </p:sp>
      <p:sp>
        <p:nvSpPr>
          <p:cNvPr id="18" name="Rechteck: abgerundete Ecken 17">
            <a:extLst>
              <a:ext uri="{FF2B5EF4-FFF2-40B4-BE49-F238E27FC236}">
                <a16:creationId xmlns:a16="http://schemas.microsoft.com/office/drawing/2014/main" id="{57D328AA-572D-4692-B411-72E5F6F93554}"/>
              </a:ext>
            </a:extLst>
          </p:cNvPr>
          <p:cNvSpPr/>
          <p:nvPr/>
        </p:nvSpPr>
        <p:spPr>
          <a:xfrm>
            <a:off x="8313551" y="3388777"/>
            <a:ext cx="267760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Speichern des erhaltenen Access Token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22E9D356-3C45-4F18-A283-385EF5C1012B}"/>
              </a:ext>
            </a:extLst>
          </p:cNvPr>
          <p:cNvSpPr/>
          <p:nvPr/>
        </p:nvSpPr>
        <p:spPr>
          <a:xfrm>
            <a:off x="8313551" y="4627949"/>
            <a:ext cx="267760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Laden der Praxis.html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DF7E82B8-5AA4-4138-8938-6A0D6276FF02}"/>
              </a:ext>
            </a:extLst>
          </p:cNvPr>
          <p:cNvCxnSpPr>
            <a:stCxn id="12" idx="3"/>
            <a:endCxn id="15" idx="1"/>
          </p:cNvCxnSpPr>
          <p:nvPr/>
        </p:nvCxnSpPr>
        <p:spPr>
          <a:xfrm>
            <a:off x="2129589" y="2649112"/>
            <a:ext cx="35434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FA24AF5-67DD-4C78-B017-A009D8A75620}"/>
              </a:ext>
            </a:extLst>
          </p:cNvPr>
          <p:cNvCxnSpPr/>
          <p:nvPr/>
        </p:nvCxnSpPr>
        <p:spPr>
          <a:xfrm>
            <a:off x="4596063" y="2627092"/>
            <a:ext cx="35434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88673246-F725-498F-8230-6A7F588CEB11}"/>
              </a:ext>
            </a:extLst>
          </p:cNvPr>
          <p:cNvCxnSpPr>
            <a:cxnSpLocks/>
            <a:stCxn id="16" idx="2"/>
            <a:endCxn id="13" idx="0"/>
          </p:cNvCxnSpPr>
          <p:nvPr/>
        </p:nvCxnSpPr>
        <p:spPr>
          <a:xfrm flipH="1">
            <a:off x="6211011" y="2931160"/>
            <a:ext cx="1" cy="2383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331F359-8527-4C0A-A54E-1E0884127104}"/>
              </a:ext>
            </a:extLst>
          </p:cNvPr>
          <p:cNvCxnSpPr>
            <a:cxnSpLocks/>
            <a:stCxn id="13" idx="3"/>
            <a:endCxn id="18" idx="1"/>
          </p:cNvCxnSpPr>
          <p:nvPr/>
        </p:nvCxnSpPr>
        <p:spPr>
          <a:xfrm flipV="1">
            <a:off x="7276944" y="3692845"/>
            <a:ext cx="1036607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67216B2C-4CC2-4B72-9BF7-B23C0715300A}"/>
              </a:ext>
            </a:extLst>
          </p:cNvPr>
          <p:cNvCxnSpPr>
            <a:cxnSpLocks/>
            <a:stCxn id="13" idx="2"/>
            <a:endCxn id="17" idx="0"/>
          </p:cNvCxnSpPr>
          <p:nvPr/>
        </p:nvCxnSpPr>
        <p:spPr>
          <a:xfrm flipH="1">
            <a:off x="6211010" y="4216219"/>
            <a:ext cx="1" cy="4117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33657CCE-D426-4F27-9E9E-5B189EBA7866}"/>
              </a:ext>
            </a:extLst>
          </p:cNvPr>
          <p:cNvCxnSpPr>
            <a:cxnSpLocks/>
            <a:stCxn id="18" idx="2"/>
            <a:endCxn id="19" idx="0"/>
          </p:cNvCxnSpPr>
          <p:nvPr/>
        </p:nvCxnSpPr>
        <p:spPr>
          <a:xfrm>
            <a:off x="9652356" y="3996913"/>
            <a:ext cx="0" cy="6310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feld 41">
            <a:extLst>
              <a:ext uri="{FF2B5EF4-FFF2-40B4-BE49-F238E27FC236}">
                <a16:creationId xmlns:a16="http://schemas.microsoft.com/office/drawing/2014/main" id="{2A8762C7-4755-4722-9EA6-0424903BD9B3}"/>
              </a:ext>
            </a:extLst>
          </p:cNvPr>
          <p:cNvSpPr txBox="1"/>
          <p:nvPr/>
        </p:nvSpPr>
        <p:spPr>
          <a:xfrm>
            <a:off x="7375358" y="3388777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success</a:t>
            </a:r>
            <a:endParaRPr lang="de-DE" dirty="0"/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AA935FC6-E2A5-4737-9532-E4CB6F06D81F}"/>
              </a:ext>
            </a:extLst>
          </p:cNvPr>
          <p:cNvSpPr txBox="1"/>
          <p:nvPr/>
        </p:nvSpPr>
        <p:spPr>
          <a:xfrm>
            <a:off x="6211009" y="4127765"/>
            <a:ext cx="658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error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164239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857670" y="527304"/>
            <a:ext cx="10467474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Praxis.html geladen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13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90AB62F4-0AC3-4647-A4FB-ACD0007D80E7}"/>
              </a:ext>
            </a:extLst>
          </p:cNvPr>
          <p:cNvSpPr/>
          <p:nvPr/>
        </p:nvSpPr>
        <p:spPr>
          <a:xfrm>
            <a:off x="366380" y="2345044"/>
            <a:ext cx="176320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Praxis Seite laden</a:t>
            </a:r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33855917-90D4-46BA-A44B-80DAC332CA18}"/>
              </a:ext>
            </a:extLst>
          </p:cNvPr>
          <p:cNvSpPr/>
          <p:nvPr/>
        </p:nvSpPr>
        <p:spPr>
          <a:xfrm>
            <a:off x="2483938" y="2345044"/>
            <a:ext cx="2112125" cy="58611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getAppointements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GET an Server</a:t>
            </a:r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A62673C7-8F59-4FB2-B5F0-AFAEA9DF4AB6}"/>
              </a:ext>
            </a:extLst>
          </p:cNvPr>
          <p:cNvSpPr/>
          <p:nvPr/>
        </p:nvSpPr>
        <p:spPr>
          <a:xfrm>
            <a:off x="4950412" y="2323024"/>
            <a:ext cx="252119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Erhaltene Appointments in 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html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einfügen</a:t>
            </a:r>
          </a:p>
        </p:txBody>
      </p:sp>
      <p:sp>
        <p:nvSpPr>
          <p:cNvPr id="18" name="Rechteck: abgerundete Ecken 17">
            <a:extLst>
              <a:ext uri="{FF2B5EF4-FFF2-40B4-BE49-F238E27FC236}">
                <a16:creationId xmlns:a16="http://schemas.microsoft.com/office/drawing/2014/main" id="{57D328AA-572D-4692-B411-72E5F6F93554}"/>
              </a:ext>
            </a:extLst>
          </p:cNvPr>
          <p:cNvSpPr/>
          <p:nvPr/>
        </p:nvSpPr>
        <p:spPr>
          <a:xfrm>
            <a:off x="7825960" y="2334034"/>
            <a:ext cx="267760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getDifferenceTime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POST an Server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DF7E82B8-5AA4-4138-8938-6A0D6276FF02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 flipV="1">
            <a:off x="2129589" y="2638102"/>
            <a:ext cx="354349" cy="110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FA24AF5-67DD-4C78-B017-A009D8A75620}"/>
              </a:ext>
            </a:extLst>
          </p:cNvPr>
          <p:cNvCxnSpPr/>
          <p:nvPr/>
        </p:nvCxnSpPr>
        <p:spPr>
          <a:xfrm>
            <a:off x="4596063" y="2627092"/>
            <a:ext cx="35434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33657CCE-D426-4F27-9E9E-5B189EBA7866}"/>
              </a:ext>
            </a:extLst>
          </p:cNvPr>
          <p:cNvCxnSpPr>
            <a:cxnSpLocks/>
            <a:stCxn id="18" idx="2"/>
            <a:endCxn id="31" idx="0"/>
          </p:cNvCxnSpPr>
          <p:nvPr/>
        </p:nvCxnSpPr>
        <p:spPr>
          <a:xfrm flipH="1">
            <a:off x="9164764" y="2942170"/>
            <a:ext cx="1" cy="4661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mit Pfeil 29">
            <a:extLst>
              <a:ext uri="{FF2B5EF4-FFF2-40B4-BE49-F238E27FC236}">
                <a16:creationId xmlns:a16="http://schemas.microsoft.com/office/drawing/2014/main" id="{BCCD884E-19C1-4A2D-AC2C-7861F3542C5C}"/>
              </a:ext>
            </a:extLst>
          </p:cNvPr>
          <p:cNvCxnSpPr/>
          <p:nvPr/>
        </p:nvCxnSpPr>
        <p:spPr>
          <a:xfrm>
            <a:off x="7471611" y="2627092"/>
            <a:ext cx="35434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hteck: abgerundete Ecken 30">
            <a:extLst>
              <a:ext uri="{FF2B5EF4-FFF2-40B4-BE49-F238E27FC236}">
                <a16:creationId xmlns:a16="http://schemas.microsoft.com/office/drawing/2014/main" id="{B1C1185C-66FA-404E-AC93-8619ACBA8807}"/>
              </a:ext>
            </a:extLst>
          </p:cNvPr>
          <p:cNvSpPr/>
          <p:nvPr/>
        </p:nvSpPr>
        <p:spPr>
          <a:xfrm>
            <a:off x="7904164" y="3408349"/>
            <a:ext cx="252119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Erhaltene Zeitdifferenz in 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html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aktualisieren</a:t>
            </a:r>
          </a:p>
        </p:txBody>
      </p:sp>
    </p:spTree>
    <p:extLst>
      <p:ext uri="{BB962C8B-B14F-4D97-AF65-F5344CB8AC3E}">
        <p14:creationId xmlns:p14="http://schemas.microsoft.com/office/powerpoint/2010/main" val="886843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05566" y="541172"/>
            <a:ext cx="11320053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Praxis: Termin Anlegen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14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90AB62F4-0AC3-4647-A4FB-ACD0007D80E7}"/>
              </a:ext>
            </a:extLst>
          </p:cNvPr>
          <p:cNvSpPr/>
          <p:nvPr/>
        </p:nvSpPr>
        <p:spPr>
          <a:xfrm>
            <a:off x="366380" y="2345044"/>
            <a:ext cx="176320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Nutzer drückt Termin anlegen</a:t>
            </a:r>
          </a:p>
        </p:txBody>
      </p:sp>
      <p:sp>
        <p:nvSpPr>
          <p:cNvPr id="13" name="Flussdiagramm: Verzweigung 12">
            <a:extLst>
              <a:ext uri="{FF2B5EF4-FFF2-40B4-BE49-F238E27FC236}">
                <a16:creationId xmlns:a16="http://schemas.microsoft.com/office/drawing/2014/main" id="{2A90DC13-1945-4319-B3A5-2AF5C9BDB6DA}"/>
              </a:ext>
            </a:extLst>
          </p:cNvPr>
          <p:cNvSpPr/>
          <p:nvPr/>
        </p:nvSpPr>
        <p:spPr>
          <a:xfrm>
            <a:off x="4953830" y="2043207"/>
            <a:ext cx="2421528" cy="1178153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Alle Felder ausgefüllt?</a:t>
            </a:r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33855917-90D4-46BA-A44B-80DAC332CA18}"/>
              </a:ext>
            </a:extLst>
          </p:cNvPr>
          <p:cNvSpPr/>
          <p:nvPr/>
        </p:nvSpPr>
        <p:spPr>
          <a:xfrm>
            <a:off x="2483938" y="2345044"/>
            <a:ext cx="2112125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Eingabefelder werden eingelesen</a:t>
            </a:r>
          </a:p>
        </p:txBody>
      </p:sp>
      <p:sp>
        <p:nvSpPr>
          <p:cNvPr id="17" name="Rechteck: abgerundete Ecken 16">
            <a:extLst>
              <a:ext uri="{FF2B5EF4-FFF2-40B4-BE49-F238E27FC236}">
                <a16:creationId xmlns:a16="http://schemas.microsoft.com/office/drawing/2014/main" id="{2F07D81E-08C0-4065-BAE0-B75AEA5446A3}"/>
              </a:ext>
            </a:extLst>
          </p:cNvPr>
          <p:cNvSpPr/>
          <p:nvPr/>
        </p:nvSpPr>
        <p:spPr>
          <a:xfrm>
            <a:off x="4903994" y="3731839"/>
            <a:ext cx="252119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Alert wird angezeigt, dass eingaben fehlen</a:t>
            </a:r>
          </a:p>
        </p:txBody>
      </p:sp>
      <p:sp>
        <p:nvSpPr>
          <p:cNvPr id="18" name="Rechteck: abgerundete Ecken 17">
            <a:extLst>
              <a:ext uri="{FF2B5EF4-FFF2-40B4-BE49-F238E27FC236}">
                <a16:creationId xmlns:a16="http://schemas.microsoft.com/office/drawing/2014/main" id="{57D328AA-572D-4692-B411-72E5F6F93554}"/>
              </a:ext>
            </a:extLst>
          </p:cNvPr>
          <p:cNvSpPr/>
          <p:nvPr/>
        </p:nvSpPr>
        <p:spPr>
          <a:xfrm>
            <a:off x="7986380" y="2330890"/>
            <a:ext cx="267760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createAppointment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POST an Server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DF7E82B8-5AA4-4138-8938-6A0D6276FF02}"/>
              </a:ext>
            </a:extLst>
          </p:cNvPr>
          <p:cNvCxnSpPr>
            <a:stCxn id="12" idx="3"/>
            <a:endCxn id="15" idx="1"/>
          </p:cNvCxnSpPr>
          <p:nvPr/>
        </p:nvCxnSpPr>
        <p:spPr>
          <a:xfrm>
            <a:off x="2129589" y="2649112"/>
            <a:ext cx="35434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FA24AF5-67DD-4C78-B017-A009D8A75620}"/>
              </a:ext>
            </a:extLst>
          </p:cNvPr>
          <p:cNvCxnSpPr/>
          <p:nvPr/>
        </p:nvCxnSpPr>
        <p:spPr>
          <a:xfrm>
            <a:off x="4596063" y="2627092"/>
            <a:ext cx="35434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8331F359-8527-4C0A-A54E-1E0884127104}"/>
              </a:ext>
            </a:extLst>
          </p:cNvPr>
          <p:cNvCxnSpPr>
            <a:cxnSpLocks/>
            <a:stCxn id="13" idx="3"/>
            <a:endCxn id="18" idx="1"/>
          </p:cNvCxnSpPr>
          <p:nvPr/>
        </p:nvCxnSpPr>
        <p:spPr>
          <a:xfrm>
            <a:off x="7375358" y="2632284"/>
            <a:ext cx="611022" cy="26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67216B2C-4CC2-4B72-9BF7-B23C0715300A}"/>
              </a:ext>
            </a:extLst>
          </p:cNvPr>
          <p:cNvCxnSpPr>
            <a:cxnSpLocks/>
            <a:stCxn id="13" idx="2"/>
            <a:endCxn id="17" idx="0"/>
          </p:cNvCxnSpPr>
          <p:nvPr/>
        </p:nvCxnSpPr>
        <p:spPr>
          <a:xfrm>
            <a:off x="6164594" y="3221360"/>
            <a:ext cx="0" cy="5104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33657CCE-D426-4F27-9E9E-5B189EBA7866}"/>
              </a:ext>
            </a:extLst>
          </p:cNvPr>
          <p:cNvCxnSpPr>
            <a:cxnSpLocks/>
            <a:stCxn id="18" idx="2"/>
            <a:endCxn id="38" idx="0"/>
          </p:cNvCxnSpPr>
          <p:nvPr/>
        </p:nvCxnSpPr>
        <p:spPr>
          <a:xfrm flipH="1">
            <a:off x="9325184" y="2939026"/>
            <a:ext cx="1" cy="2778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feld 41">
            <a:extLst>
              <a:ext uri="{FF2B5EF4-FFF2-40B4-BE49-F238E27FC236}">
                <a16:creationId xmlns:a16="http://schemas.microsoft.com/office/drawing/2014/main" id="{2A8762C7-4755-4722-9EA6-0424903BD9B3}"/>
              </a:ext>
            </a:extLst>
          </p:cNvPr>
          <p:cNvSpPr txBox="1"/>
          <p:nvPr/>
        </p:nvSpPr>
        <p:spPr>
          <a:xfrm>
            <a:off x="7410104" y="2279780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ja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AA935FC6-E2A5-4737-9532-E4CB6F06D81F}"/>
              </a:ext>
            </a:extLst>
          </p:cNvPr>
          <p:cNvSpPr txBox="1"/>
          <p:nvPr/>
        </p:nvSpPr>
        <p:spPr>
          <a:xfrm>
            <a:off x="6164593" y="3216827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nein</a:t>
            </a:r>
          </a:p>
        </p:txBody>
      </p:sp>
      <p:sp>
        <p:nvSpPr>
          <p:cNvPr id="38" name="Rechteck: abgerundete Ecken 37">
            <a:extLst>
              <a:ext uri="{FF2B5EF4-FFF2-40B4-BE49-F238E27FC236}">
                <a16:creationId xmlns:a16="http://schemas.microsoft.com/office/drawing/2014/main" id="{58FBE5D1-B100-4A38-8687-35F968A3B59B}"/>
              </a:ext>
            </a:extLst>
          </p:cNvPr>
          <p:cNvSpPr/>
          <p:nvPr/>
        </p:nvSpPr>
        <p:spPr>
          <a:xfrm>
            <a:off x="8269121" y="3216827"/>
            <a:ext cx="2112125" cy="58611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getAppointements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GET an Server</a:t>
            </a:r>
          </a:p>
        </p:txBody>
      </p:sp>
      <p:sp>
        <p:nvSpPr>
          <p:cNvPr id="39" name="Rechteck: abgerundete Ecken 38">
            <a:extLst>
              <a:ext uri="{FF2B5EF4-FFF2-40B4-BE49-F238E27FC236}">
                <a16:creationId xmlns:a16="http://schemas.microsoft.com/office/drawing/2014/main" id="{6186AD74-6D2C-44D1-9813-07655A069763}"/>
              </a:ext>
            </a:extLst>
          </p:cNvPr>
          <p:cNvSpPr/>
          <p:nvPr/>
        </p:nvSpPr>
        <p:spPr>
          <a:xfrm>
            <a:off x="8064583" y="4101588"/>
            <a:ext cx="252119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Erhaltene Appointments in 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html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einfügen</a:t>
            </a:r>
          </a:p>
        </p:txBody>
      </p: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6707FB0A-9200-44B4-9837-46AACFDC9466}"/>
              </a:ext>
            </a:extLst>
          </p:cNvPr>
          <p:cNvCxnSpPr>
            <a:cxnSpLocks/>
            <a:stCxn id="38" idx="2"/>
            <a:endCxn id="39" idx="0"/>
          </p:cNvCxnSpPr>
          <p:nvPr/>
        </p:nvCxnSpPr>
        <p:spPr>
          <a:xfrm flipH="1">
            <a:off x="9325183" y="3802943"/>
            <a:ext cx="1" cy="29864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160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05566" y="541172"/>
            <a:ext cx="11320053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Praxis: Nutzer löscht Termin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15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90AB62F4-0AC3-4647-A4FB-ACD0007D80E7}"/>
              </a:ext>
            </a:extLst>
          </p:cNvPr>
          <p:cNvSpPr/>
          <p:nvPr/>
        </p:nvSpPr>
        <p:spPr>
          <a:xfrm>
            <a:off x="1701885" y="3260334"/>
            <a:ext cx="176320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Nutzer drückt Löschen</a:t>
            </a:r>
          </a:p>
        </p:txBody>
      </p:sp>
      <p:sp>
        <p:nvSpPr>
          <p:cNvPr id="15" name="Rechteck: abgerundete Ecken 14">
            <a:extLst>
              <a:ext uri="{FF2B5EF4-FFF2-40B4-BE49-F238E27FC236}">
                <a16:creationId xmlns:a16="http://schemas.microsoft.com/office/drawing/2014/main" id="{33855917-90D4-46BA-A44B-80DAC332CA18}"/>
              </a:ext>
            </a:extLst>
          </p:cNvPr>
          <p:cNvSpPr/>
          <p:nvPr/>
        </p:nvSpPr>
        <p:spPr>
          <a:xfrm>
            <a:off x="3819443" y="3260334"/>
            <a:ext cx="2243392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Termin Element wird aus 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html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gelöscht</a:t>
            </a:r>
          </a:p>
        </p:txBody>
      </p:sp>
      <p:sp>
        <p:nvSpPr>
          <p:cNvPr id="18" name="Rechteck: abgerundete Ecken 17">
            <a:extLst>
              <a:ext uri="{FF2B5EF4-FFF2-40B4-BE49-F238E27FC236}">
                <a16:creationId xmlns:a16="http://schemas.microsoft.com/office/drawing/2014/main" id="{57D328AA-572D-4692-B411-72E5F6F93554}"/>
              </a:ext>
            </a:extLst>
          </p:cNvPr>
          <p:cNvSpPr/>
          <p:nvPr/>
        </p:nvSpPr>
        <p:spPr>
          <a:xfrm>
            <a:off x="6417184" y="3257098"/>
            <a:ext cx="267760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deleteAppointment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POST an Server</a:t>
            </a:r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DF7E82B8-5AA4-4138-8938-6A0D6276FF02}"/>
              </a:ext>
            </a:extLst>
          </p:cNvPr>
          <p:cNvCxnSpPr>
            <a:cxnSpLocks/>
            <a:stCxn id="12" idx="3"/>
            <a:endCxn id="15" idx="1"/>
          </p:cNvCxnSpPr>
          <p:nvPr/>
        </p:nvCxnSpPr>
        <p:spPr>
          <a:xfrm>
            <a:off x="3465094" y="3564402"/>
            <a:ext cx="35434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2FA24AF5-67DD-4C78-B017-A009D8A75620}"/>
              </a:ext>
            </a:extLst>
          </p:cNvPr>
          <p:cNvCxnSpPr/>
          <p:nvPr/>
        </p:nvCxnSpPr>
        <p:spPr>
          <a:xfrm>
            <a:off x="6062835" y="3550248"/>
            <a:ext cx="35434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1192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05566" y="541172"/>
            <a:ext cx="11320053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Praxis: Termin Statusäderung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16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90AB62F4-0AC3-4647-A4FB-ACD0007D80E7}"/>
              </a:ext>
            </a:extLst>
          </p:cNvPr>
          <p:cNvSpPr/>
          <p:nvPr/>
        </p:nvSpPr>
        <p:spPr>
          <a:xfrm>
            <a:off x="1768882" y="2479407"/>
            <a:ext cx="1763209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Nutzer ändert Terminstatus</a:t>
            </a:r>
          </a:p>
        </p:txBody>
      </p:sp>
      <p:sp>
        <p:nvSpPr>
          <p:cNvPr id="17" name="Flussdiagramm: Verzweigung 16">
            <a:extLst>
              <a:ext uri="{FF2B5EF4-FFF2-40B4-BE49-F238E27FC236}">
                <a16:creationId xmlns:a16="http://schemas.microsoft.com/office/drawing/2014/main" id="{9CD0A239-F33D-4551-97CE-D736045EAF73}"/>
              </a:ext>
            </a:extLst>
          </p:cNvPr>
          <p:cNvSpPr/>
          <p:nvPr/>
        </p:nvSpPr>
        <p:spPr>
          <a:xfrm>
            <a:off x="3843506" y="2148375"/>
            <a:ext cx="2421528" cy="1246468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Termin abgehakt?</a:t>
            </a:r>
          </a:p>
        </p:txBody>
      </p:sp>
      <p:sp>
        <p:nvSpPr>
          <p:cNvPr id="19" name="Rechteck: abgerundete Ecken 18">
            <a:extLst>
              <a:ext uri="{FF2B5EF4-FFF2-40B4-BE49-F238E27FC236}">
                <a16:creationId xmlns:a16="http://schemas.microsoft.com/office/drawing/2014/main" id="{26E4D4E1-1CFA-4C1B-BACE-18907D75816D}"/>
              </a:ext>
            </a:extLst>
          </p:cNvPr>
          <p:cNvSpPr/>
          <p:nvPr/>
        </p:nvSpPr>
        <p:spPr>
          <a:xfrm>
            <a:off x="3778581" y="3738795"/>
            <a:ext cx="2521199" cy="75504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Berechnen ob der Termin zu spät abgehakt wird (Differenz Soll-Ist)</a:t>
            </a:r>
          </a:p>
        </p:txBody>
      </p:sp>
      <p:sp>
        <p:nvSpPr>
          <p:cNvPr id="21" name="Rechteck: abgerundete Ecken 20">
            <a:extLst>
              <a:ext uri="{FF2B5EF4-FFF2-40B4-BE49-F238E27FC236}">
                <a16:creationId xmlns:a16="http://schemas.microsoft.com/office/drawing/2014/main" id="{656325AB-A22E-4877-8373-ED3DBBC312E8}"/>
              </a:ext>
            </a:extLst>
          </p:cNvPr>
          <p:cNvSpPr/>
          <p:nvPr/>
        </p:nvSpPr>
        <p:spPr>
          <a:xfrm>
            <a:off x="6924184" y="2460122"/>
            <a:ext cx="2845458" cy="60813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changeAppointmentStatus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POST an Server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1665ED6E-1B6E-40C5-B6FE-EF54866D2CC8}"/>
              </a:ext>
            </a:extLst>
          </p:cNvPr>
          <p:cNvSpPr txBox="1"/>
          <p:nvPr/>
        </p:nvSpPr>
        <p:spPr>
          <a:xfrm>
            <a:off x="6299780" y="2409012"/>
            <a:ext cx="596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nein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F0011732-81ED-4FF3-8B55-C81B03D78BAB}"/>
              </a:ext>
            </a:extLst>
          </p:cNvPr>
          <p:cNvSpPr txBox="1"/>
          <p:nvPr/>
        </p:nvSpPr>
        <p:spPr>
          <a:xfrm>
            <a:off x="5080387" y="3394843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ja</a:t>
            </a: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CBF7F31-3E93-4527-9867-5C675E5B9D43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3532091" y="2771609"/>
            <a:ext cx="311415" cy="523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01092FA9-F0F6-4F90-8C4E-DB8888B20266}"/>
              </a:ext>
            </a:extLst>
          </p:cNvPr>
          <p:cNvCxnSpPr>
            <a:cxnSpLocks/>
            <a:stCxn id="17" idx="3"/>
            <a:endCxn id="21" idx="1"/>
          </p:cNvCxnSpPr>
          <p:nvPr/>
        </p:nvCxnSpPr>
        <p:spPr>
          <a:xfrm flipV="1">
            <a:off x="6265034" y="2764190"/>
            <a:ext cx="659150" cy="741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61C818A8-A109-41F2-836B-1E3B65793B9F}"/>
              </a:ext>
            </a:extLst>
          </p:cNvPr>
          <p:cNvCxnSpPr>
            <a:cxnSpLocks/>
            <a:stCxn id="17" idx="2"/>
            <a:endCxn id="19" idx="0"/>
          </p:cNvCxnSpPr>
          <p:nvPr/>
        </p:nvCxnSpPr>
        <p:spPr>
          <a:xfrm flipH="1">
            <a:off x="5039181" y="3394843"/>
            <a:ext cx="15089" cy="34395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A237C125-0D4E-4450-BD16-992C5126F186}"/>
              </a:ext>
            </a:extLst>
          </p:cNvPr>
          <p:cNvCxnSpPr>
            <a:cxnSpLocks/>
            <a:stCxn id="36" idx="3"/>
            <a:endCxn id="39" idx="1"/>
          </p:cNvCxnSpPr>
          <p:nvPr/>
        </p:nvCxnSpPr>
        <p:spPr>
          <a:xfrm>
            <a:off x="6272495" y="5125909"/>
            <a:ext cx="81381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: abgerundete Ecken 35">
            <a:extLst>
              <a:ext uri="{FF2B5EF4-FFF2-40B4-BE49-F238E27FC236}">
                <a16:creationId xmlns:a16="http://schemas.microsoft.com/office/drawing/2014/main" id="{EEDF9B8A-6757-4D33-AAAE-E290623149AC}"/>
              </a:ext>
            </a:extLst>
          </p:cNvPr>
          <p:cNvSpPr/>
          <p:nvPr/>
        </p:nvSpPr>
        <p:spPr>
          <a:xfrm>
            <a:off x="3751296" y="4748388"/>
            <a:ext cx="2521199" cy="75504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/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setDifferenceTime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POST an Server</a:t>
            </a:r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DD479BB7-F22A-473F-8B23-1EBCE03834C1}"/>
              </a:ext>
            </a:extLst>
          </p:cNvPr>
          <p:cNvCxnSpPr>
            <a:cxnSpLocks/>
            <a:endCxn id="36" idx="0"/>
          </p:cNvCxnSpPr>
          <p:nvPr/>
        </p:nvCxnSpPr>
        <p:spPr>
          <a:xfrm>
            <a:off x="5011896" y="4479261"/>
            <a:ext cx="0" cy="2691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hteck: abgerundete Ecken 38">
            <a:extLst>
              <a:ext uri="{FF2B5EF4-FFF2-40B4-BE49-F238E27FC236}">
                <a16:creationId xmlns:a16="http://schemas.microsoft.com/office/drawing/2014/main" id="{D5CA3FA5-2AB4-4883-82D6-E28C89C6821F}"/>
              </a:ext>
            </a:extLst>
          </p:cNvPr>
          <p:cNvSpPr/>
          <p:nvPr/>
        </p:nvSpPr>
        <p:spPr>
          <a:xfrm>
            <a:off x="7086313" y="4748388"/>
            <a:ext cx="2521199" cy="755041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Differenz in </a:t>
            </a:r>
            <a:r>
              <a:rPr lang="de-DE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html</a:t>
            </a:r>
            <a:r>
              <a:rPr lang="de-D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aktualisieren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4C60E231-C97E-4009-B18D-7BFBB21976DC}"/>
              </a:ext>
            </a:extLst>
          </p:cNvPr>
          <p:cNvCxnSpPr>
            <a:cxnSpLocks/>
            <a:stCxn id="39" idx="0"/>
            <a:endCxn id="21" idx="2"/>
          </p:cNvCxnSpPr>
          <p:nvPr/>
        </p:nvCxnSpPr>
        <p:spPr>
          <a:xfrm flipV="1">
            <a:off x="8346913" y="3068258"/>
            <a:ext cx="0" cy="16801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4119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09040" y="541172"/>
            <a:ext cx="9144000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Gliederung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2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78AF473-67D7-433F-9588-94F11D4010BD}"/>
              </a:ext>
            </a:extLst>
          </p:cNvPr>
          <p:cNvSpPr txBox="1"/>
          <p:nvPr/>
        </p:nvSpPr>
        <p:spPr>
          <a:xfrm>
            <a:off x="4408529" y="2081066"/>
            <a:ext cx="33657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Zielerklärung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Zeitlicher Ablauf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Use Cases / Demo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Infrastruktur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Implementierung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Backend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Frontend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808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19407" y="541172"/>
            <a:ext cx="9144000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Infrastruktur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3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8E15F3C-5E92-44D0-8591-CEAE697734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2883" y="2098996"/>
            <a:ext cx="10458557" cy="352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566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4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73723"/>
          </a:xfrm>
        </p:spPr>
        <p:txBody>
          <a:bodyPr anchor="t"/>
          <a:lstStyle/>
          <a:p>
            <a:pPr algn="l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Startseite</a:t>
            </a:r>
          </a:p>
        </p:txBody>
      </p:sp>
      <p:pic>
        <p:nvPicPr>
          <p:cNvPr id="13" name="Inhaltsplatzhalter 4">
            <a:extLst>
              <a:ext uri="{FF2B5EF4-FFF2-40B4-BE49-F238E27FC236}">
                <a16:creationId xmlns:a16="http://schemas.microsoft.com/office/drawing/2014/main" id="{3F17F97A-C823-5944-A7EC-F7EECD32E6B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" b="2802"/>
          <a:stretch/>
        </p:blipFill>
        <p:spPr>
          <a:xfrm>
            <a:off x="889000" y="2354376"/>
            <a:ext cx="5735320" cy="28641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Inhaltsplatzhalter 8">
            <a:extLst>
              <a:ext uri="{FF2B5EF4-FFF2-40B4-BE49-F238E27FC236}">
                <a16:creationId xmlns:a16="http://schemas.microsoft.com/office/drawing/2014/main" id="{672823A0-06DB-4847-853D-45A6AEE3E8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28138" y="1171811"/>
            <a:ext cx="3574862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29244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5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5244"/>
            <a:ext cx="9144000" cy="973723"/>
          </a:xfrm>
        </p:spPr>
        <p:txBody>
          <a:bodyPr anchor="t">
            <a:normAutofit/>
          </a:bodyPr>
          <a:lstStyle/>
          <a:p>
            <a:pPr algn="l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Patienten-Warteliste</a:t>
            </a:r>
          </a:p>
        </p:txBody>
      </p:sp>
      <p:pic>
        <p:nvPicPr>
          <p:cNvPr id="12" name="Inhaltsplatzhalter 7">
            <a:extLst>
              <a:ext uri="{FF2B5EF4-FFF2-40B4-BE49-F238E27FC236}">
                <a16:creationId xmlns:a16="http://schemas.microsoft.com/office/drawing/2014/main" id="{6480F124-9298-4A4C-83C8-B8A65B3B28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208" y="2396402"/>
            <a:ext cx="5745480" cy="276008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Inhaltsplatzhalter 11">
            <a:extLst>
              <a:ext uri="{FF2B5EF4-FFF2-40B4-BE49-F238E27FC236}">
                <a16:creationId xmlns:a16="http://schemas.microsoft.com/office/drawing/2014/main" id="{BD9604C3-B6EC-C044-9006-CF28F7807E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288" y="1171811"/>
            <a:ext cx="3557512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93591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6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5244"/>
            <a:ext cx="9144000" cy="973723"/>
          </a:xfrm>
        </p:spPr>
        <p:txBody>
          <a:bodyPr anchor="t">
            <a:normAutofit/>
          </a:bodyPr>
          <a:lstStyle/>
          <a:p>
            <a:pPr algn="l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Praxis Terminplanung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07CDF7F-711A-45E5-9B36-6F892E94778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91402"/>
            <a:ext cx="5598695" cy="317802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45293171-7B5D-485C-AF16-A59B1452213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1159393"/>
            <a:ext cx="3151877" cy="430573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597649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7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9407" y="817474"/>
            <a:ext cx="9144000" cy="973723"/>
          </a:xfrm>
        </p:spPr>
        <p:txBody>
          <a:bodyPr anchor="t">
            <a:normAutofit/>
          </a:bodyPr>
          <a:lstStyle/>
          <a:p>
            <a:r>
              <a:rPr lang="de-DE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Backend Endpoints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553AA2C-BE2E-4CEF-B05E-5FFB2E9E34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280" y="2218701"/>
            <a:ext cx="11521440" cy="251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31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8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41236"/>
            <a:ext cx="9144000" cy="973723"/>
          </a:xfrm>
        </p:spPr>
        <p:txBody>
          <a:bodyPr anchor="t">
            <a:normAutofit/>
          </a:bodyPr>
          <a:lstStyle/>
          <a:p>
            <a:r>
              <a:rPr lang="de-DE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Backend Database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43E587D-888C-426A-95B7-500269EC29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1145" y="2245154"/>
            <a:ext cx="5304048" cy="2448022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B864F6B7-958E-4B10-A8B6-19F57F2DAD8D}"/>
              </a:ext>
            </a:extLst>
          </p:cNvPr>
          <p:cNvSpPr txBox="1"/>
          <p:nvPr/>
        </p:nvSpPr>
        <p:spPr>
          <a:xfrm>
            <a:off x="3481218" y="1551855"/>
            <a:ext cx="2492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MongoDB</a:t>
            </a:r>
            <a:r>
              <a:rPr lang="de-DE" sz="2000" dirty="0"/>
              <a:t> 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Collections</a:t>
            </a:r>
          </a:p>
        </p:txBody>
      </p:sp>
    </p:spTree>
    <p:extLst>
      <p:ext uri="{BB962C8B-B14F-4D97-AF65-F5344CB8AC3E}">
        <p14:creationId xmlns:p14="http://schemas.microsoft.com/office/powerpoint/2010/main" val="3686968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9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41236"/>
            <a:ext cx="9144000" cy="973723"/>
          </a:xfrm>
        </p:spPr>
        <p:txBody>
          <a:bodyPr anchor="t">
            <a:normAutofit/>
          </a:bodyPr>
          <a:lstStyle/>
          <a:p>
            <a:r>
              <a:rPr lang="de-DE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Backend Aufgaben &amp; Features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252C877-67A1-44A3-9BBD-D2E5196F1C89}"/>
              </a:ext>
            </a:extLst>
          </p:cNvPr>
          <p:cNvSpPr txBox="1"/>
          <p:nvPr/>
        </p:nvSpPr>
        <p:spPr>
          <a:xfrm>
            <a:off x="2319032" y="2046569"/>
            <a:ext cx="7833876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Ausliefern des </a:t>
            </a:r>
            <a:r>
              <a:rPr lang="de-DE" sz="3200" dirty="0" err="1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Frontends</a:t>
            </a:r>
            <a:endParaRPr lang="de-DE" sz="3200" dirty="0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Login Funktionalität für Praxismitarbeiter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Session Funktionalität für Praxismitarbeiter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Schnittstelle zwischen DB und Frontend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Errechnen der Wartezeit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3200" dirty="0">
              <a:solidFill>
                <a:schemeClr val="tx1">
                  <a:lumMod val="65000"/>
                  <a:lumOff val="35000"/>
                </a:schemeClr>
              </a:solidFill>
              <a:cs typeface="Times New Roman" panose="02020603050405020304" pitchFamily="18" charset="0"/>
            </a:endParaRPr>
          </a:p>
          <a:p>
            <a:endParaRPr lang="de-DE" sz="3200" dirty="0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8623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412</Words>
  <Application>Microsoft Office PowerPoint</Application>
  <PresentationFormat>Breitbild</PresentationFormat>
  <Paragraphs>134</Paragraphs>
  <Slides>16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Wingdings</vt:lpstr>
      <vt:lpstr>Office</vt:lpstr>
      <vt:lpstr>Gruppe M: Digital Waitingroom</vt:lpstr>
      <vt:lpstr>Gliederung  </vt:lpstr>
      <vt:lpstr>Infrastruktur  </vt:lpstr>
      <vt:lpstr>Startseite</vt:lpstr>
      <vt:lpstr>Patienten-Warteliste</vt:lpstr>
      <vt:lpstr>Praxis Terminplanung</vt:lpstr>
      <vt:lpstr>Backend Endpoints</vt:lpstr>
      <vt:lpstr>Backend Database</vt:lpstr>
      <vt:lpstr>Backend Aufgaben &amp; Features</vt:lpstr>
      <vt:lpstr>Frontende Frameworks</vt:lpstr>
      <vt:lpstr>Frontend  Ablaufdiagramme</vt:lpstr>
      <vt:lpstr>Index: Praxis Login  </vt:lpstr>
      <vt:lpstr>Praxis.html geladen  </vt:lpstr>
      <vt:lpstr>Praxis: Termin Anlegen  </vt:lpstr>
      <vt:lpstr>Praxis: Nutzer löscht Termin  </vt:lpstr>
      <vt:lpstr>Praxis: Termin Statusäderung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Marius</dc:creator>
  <cp:lastModifiedBy>Tobias Baader</cp:lastModifiedBy>
  <cp:revision>164</cp:revision>
  <dcterms:created xsi:type="dcterms:W3CDTF">2017-01-08T14:08:45Z</dcterms:created>
  <dcterms:modified xsi:type="dcterms:W3CDTF">2018-06-28T20:44:49Z</dcterms:modified>
</cp:coreProperties>
</file>

<file path=docProps/thumbnail.jpeg>
</file>